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  <p:sldMasterId id="2147483884" r:id="rId2"/>
    <p:sldMasterId id="2147483975" r:id="rId3"/>
    <p:sldMasterId id="2147483982" r:id="rId4"/>
  </p:sldMasterIdLst>
  <p:notesMasterIdLst>
    <p:notesMasterId r:id="rId13"/>
  </p:notesMasterIdLst>
  <p:sldIdLst>
    <p:sldId id="507" r:id="rId5"/>
    <p:sldId id="501" r:id="rId6"/>
    <p:sldId id="502" r:id="rId7"/>
    <p:sldId id="503" r:id="rId8"/>
    <p:sldId id="504" r:id="rId9"/>
    <p:sldId id="505" r:id="rId10"/>
    <p:sldId id="506" r:id="rId11"/>
    <p:sldId id="452" r:id="rId12"/>
  </p:sldIdLst>
  <p:sldSz cx="12188825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Avo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33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9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68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9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536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FFFF"/>
    <a:srgbClr val="FFFFCC"/>
    <a:srgbClr val="FF99CC"/>
    <a:srgbClr val="990099"/>
    <a:srgbClr val="FF0066"/>
    <a:srgbClr val="FF6600"/>
    <a:srgbClr val="66FF33"/>
    <a:srgbClr val="CCECFF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924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3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68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36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chứa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42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11" y="1122377"/>
            <a:ext cx="9141619" cy="2387600"/>
          </a:xfrm>
          <a:prstGeom prst="rect">
            <a:avLst/>
          </a:prstGeom>
        </p:spPr>
        <p:txBody>
          <a:bodyPr lIns="92300" tIns="46149" rIns="92300" bIns="46149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11" y="3602117"/>
            <a:ext cx="9141619" cy="1655763"/>
          </a:xfrm>
          <a:prstGeom prst="rect">
            <a:avLst/>
          </a:prstGeom>
        </p:spPr>
        <p:txBody>
          <a:bodyPr lIns="92300" tIns="46149" rIns="92300" bIns="46149"/>
          <a:lstStyle>
            <a:lvl1pPr marL="0" indent="0" algn="ctr">
              <a:buNone/>
              <a:defRPr sz="2400"/>
            </a:lvl1pPr>
            <a:lvl2pPr marL="455508" indent="0" algn="ctr">
              <a:buNone/>
              <a:defRPr sz="2000"/>
            </a:lvl2pPr>
            <a:lvl3pPr marL="911007" indent="0" algn="ctr">
              <a:buNone/>
              <a:defRPr sz="1900"/>
            </a:lvl3pPr>
            <a:lvl4pPr marL="1366511" indent="0" algn="ctr">
              <a:buNone/>
              <a:defRPr sz="1600"/>
            </a:lvl4pPr>
            <a:lvl5pPr marL="1822014" indent="0" algn="ctr">
              <a:buNone/>
              <a:defRPr sz="1600"/>
            </a:lvl5pPr>
            <a:lvl6pPr marL="2277516" indent="0" algn="ctr">
              <a:buNone/>
              <a:defRPr sz="1600"/>
            </a:lvl6pPr>
            <a:lvl7pPr marL="2733020" indent="0" algn="ctr">
              <a:buNone/>
              <a:defRPr sz="1600"/>
            </a:lvl7pPr>
            <a:lvl8pPr marL="3188525" indent="0" algn="ctr">
              <a:buNone/>
              <a:defRPr sz="1600"/>
            </a:lvl8pPr>
            <a:lvl9pPr marL="36440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38" y="6356420"/>
            <a:ext cx="2742486" cy="365125"/>
          </a:xfrm>
          <a:prstGeom prst="rect">
            <a:avLst/>
          </a:prstGeom>
        </p:spPr>
        <p:txBody>
          <a:bodyPr lIns="92300" tIns="46149" rIns="92300" bIns="46149"/>
          <a:lstStyle/>
          <a:p>
            <a:pPr defTabSz="911007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1007" eaLnBrk="0" fontAlgn="base" hangingPunct="0">
                <a:spcBef>
                  <a:spcPct val="0"/>
                </a:spcBef>
                <a:spcAft>
                  <a:spcPct val="0"/>
                </a:spcAft>
              </a:pPr>
              <a:t>1/27/2022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420"/>
            <a:ext cx="4113728" cy="365125"/>
          </a:xfrm>
          <a:prstGeom prst="rect">
            <a:avLst/>
          </a:prstGeom>
        </p:spPr>
        <p:txBody>
          <a:bodyPr lIns="92300" tIns="46149" rIns="92300" bIns="46149"/>
          <a:lstStyle/>
          <a:p>
            <a:pPr defTabSz="9110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413" y="6356420"/>
            <a:ext cx="2742486" cy="365125"/>
          </a:xfrm>
          <a:prstGeom prst="rect">
            <a:avLst/>
          </a:prstGeom>
        </p:spPr>
        <p:txBody>
          <a:bodyPr lIns="92300" tIns="46149" rIns="92300" bIns="46149"/>
          <a:lstStyle/>
          <a:p>
            <a:pPr defTabSz="911007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1007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20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1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73" y="365178"/>
            <a:ext cx="2628215" cy="5811839"/>
          </a:xfrm>
          <a:prstGeom prst="rect">
            <a:avLst/>
          </a:prstGeom>
        </p:spPr>
        <p:txBody>
          <a:bodyPr vert="eaVert" lIns="92300" tIns="46149" rIns="92300" bIns="46149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50" y="365178"/>
            <a:ext cx="7732286" cy="5811839"/>
          </a:xfrm>
          <a:prstGeom prst="rect">
            <a:avLst/>
          </a:prstGeom>
        </p:spPr>
        <p:txBody>
          <a:bodyPr vert="eaVert" lIns="92300" tIns="46149" rIns="92300" bIns="4614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38" y="6356420"/>
            <a:ext cx="2742486" cy="365125"/>
          </a:xfrm>
          <a:prstGeom prst="rect">
            <a:avLst/>
          </a:prstGeom>
        </p:spPr>
        <p:txBody>
          <a:bodyPr lIns="92300" tIns="46149" rIns="92300" bIns="46149"/>
          <a:lstStyle/>
          <a:p>
            <a:pPr defTabSz="911007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1007" eaLnBrk="0" fontAlgn="base" hangingPunct="0">
                <a:spcBef>
                  <a:spcPct val="0"/>
                </a:spcBef>
                <a:spcAft>
                  <a:spcPct val="0"/>
                </a:spcAft>
              </a:pPr>
              <a:t>1/27/2022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420"/>
            <a:ext cx="4113728" cy="365125"/>
          </a:xfrm>
          <a:prstGeom prst="rect">
            <a:avLst/>
          </a:prstGeom>
        </p:spPr>
        <p:txBody>
          <a:bodyPr lIns="92300" tIns="46149" rIns="92300" bIns="46149"/>
          <a:lstStyle/>
          <a:p>
            <a:pPr defTabSz="9110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413" y="6356420"/>
            <a:ext cx="2742486" cy="365125"/>
          </a:xfrm>
          <a:prstGeom prst="rect">
            <a:avLst/>
          </a:prstGeom>
        </p:spPr>
        <p:txBody>
          <a:bodyPr lIns="92300" tIns="46149" rIns="92300" bIns="46149"/>
          <a:lstStyle/>
          <a:p>
            <a:pPr defTabSz="911007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1007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8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6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9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6" y="33"/>
            <a:ext cx="12188825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00" tIns="46149" rIns="92300" bIns="46149" rtlCol="0" anchor="ctr"/>
          <a:lstStyle/>
          <a:p>
            <a:pPr algn="ctr" defTabSz="9110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9" y="246121"/>
            <a:ext cx="148339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" y="-82512"/>
            <a:ext cx="134373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7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3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5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1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9" y="275465"/>
            <a:ext cx="10969791" cy="11424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4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284" y="6356747"/>
            <a:ext cx="386027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4901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20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45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1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399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593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9" y="275465"/>
            <a:ext cx="10969791" cy="11424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4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284" y="6356747"/>
            <a:ext cx="386027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4901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1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35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9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5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" y="-9041"/>
            <a:ext cx="12172691" cy="6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9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71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40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8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18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3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" y="56"/>
            <a:ext cx="12176705" cy="68648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64" y="5418481"/>
            <a:ext cx="2850214" cy="14395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" y="2991035"/>
            <a:ext cx="2990070" cy="3873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4117" y="1943139"/>
            <a:ext cx="4414737" cy="49217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5" y="23"/>
            <a:ext cx="149406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"/>
            <a:ext cx="12188826" cy="6896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89" y="2410045"/>
            <a:ext cx="5161205" cy="44480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"/>
            <a:ext cx="249334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" y="33"/>
            <a:ext cx="12166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" y="1"/>
            <a:ext cx="12188825" cy="6829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35" y="4898737"/>
            <a:ext cx="3828054" cy="19303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" y="3278430"/>
            <a:ext cx="3180521" cy="3550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5" y="53"/>
            <a:ext cx="1504557" cy="14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"/>
            <a:ext cx="1213967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401653"/>
            <a:ext cx="2437766" cy="2456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14" y="5099779"/>
            <a:ext cx="5523061" cy="17935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" y="35"/>
            <a:ext cx="158245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" y="39"/>
            <a:ext cx="12177725" cy="68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05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  <p:txStyles>
    <p:titleStyle>
      <a:lvl1pPr algn="l" defTabSz="91100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49" indent="-227749" algn="l" defTabSz="91100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255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58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60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68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72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4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70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82" indent="-227749" algn="l" defTabSz="911007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08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07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11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14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6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20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25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6" algn="l" defTabSz="91100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5" y="365809"/>
            <a:ext cx="10512486" cy="132463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5" y="1825921"/>
            <a:ext cx="10512486" cy="4351728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71" y="6356789"/>
            <a:ext cx="2741734" cy="36427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</a:pPr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396" y="6356789"/>
            <a:ext cx="4114104" cy="36427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929" y="6356789"/>
            <a:ext cx="2741734" cy="36427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4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</p:sldLayoutIdLst>
  <p:txStyles>
    <p:titleStyle>
      <a:lvl1pPr algn="l" defTabSz="855537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891" indent="-213891" algn="l" defTabSz="85553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1653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425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190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960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52728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496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8264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033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68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37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306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071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842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605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379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2149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5" y="365809"/>
            <a:ext cx="10512486" cy="132463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5" y="1825921"/>
            <a:ext cx="10512486" cy="4351728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71" y="6356789"/>
            <a:ext cx="2741734" cy="36427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</a:pPr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396" y="6356789"/>
            <a:ext cx="4114104" cy="36427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929" y="6356789"/>
            <a:ext cx="2741734" cy="36427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3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20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</p:sldLayoutIdLst>
  <p:txStyles>
    <p:titleStyle>
      <a:lvl1pPr algn="l" defTabSz="855537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891" indent="-213891" algn="l" defTabSz="85553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1653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425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190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960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52728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496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8264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033" indent="-213891" algn="l" defTabSz="85553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68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37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306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071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842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605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379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2149" algn="l" defTabSz="8555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6.wdp"/><Relationship Id="rId18" Type="http://schemas.openxmlformats.org/officeDocument/2006/relationships/image" Target="../media/image30.png"/><Relationship Id="rId26" Type="http://schemas.openxmlformats.org/officeDocument/2006/relationships/slide" Target="slide5.xml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27.png"/><Relationship Id="rId17" Type="http://schemas.microsoft.com/office/2007/relationships/hdphoto" Target="../media/hdphoto8.wdp"/><Relationship Id="rId25" Type="http://schemas.openxmlformats.org/officeDocument/2006/relationships/slide" Target="slide3.xml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24" Type="http://schemas.openxmlformats.org/officeDocument/2006/relationships/image" Target="../media/image33.png"/><Relationship Id="rId32" Type="http://schemas.openxmlformats.org/officeDocument/2006/relationships/slide" Target="slide8.xml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slide" Target="slide4.xml"/><Relationship Id="rId10" Type="http://schemas.openxmlformats.org/officeDocument/2006/relationships/image" Target="../media/image26.png"/><Relationship Id="rId19" Type="http://schemas.microsoft.com/office/2007/relationships/hdphoto" Target="../media/hdphoto9.wdp"/><Relationship Id="rId31" Type="http://schemas.openxmlformats.org/officeDocument/2006/relationships/slide" Target="slide7.xml"/><Relationship Id="rId4" Type="http://schemas.openxmlformats.org/officeDocument/2006/relationships/image" Target="../media/image23.png"/><Relationship Id="rId9" Type="http://schemas.microsoft.com/office/2007/relationships/hdphoto" Target="../media/hdphoto4.wdp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slide" Target="slide6.xml"/><Relationship Id="rId30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2.xml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7.xml"/><Relationship Id="rId5" Type="http://schemas.openxmlformats.org/officeDocument/2006/relationships/slide" Target="slide2.xml"/><Relationship Id="rId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7.xml"/><Relationship Id="rId5" Type="http://schemas.openxmlformats.org/officeDocument/2006/relationships/slide" Target="slide2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7.xml"/><Relationship Id="rId5" Type="http://schemas.openxmlformats.org/officeDocument/2006/relationships/slide" Target="slide2.xml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7.xml"/><Relationship Id="rId5" Type="http://schemas.openxmlformats.org/officeDocument/2006/relationships/slide" Target="slide2.xml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6D6446-DA92-41B1-AB1D-CBC5A8F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 descr="Ảnh có chứa ngoài trời, tòa nhà, màu hồng, màu đỏ&#10;&#10;Mô tả được tạo tự động">
            <a:extLst>
              <a:ext uri="{FF2B5EF4-FFF2-40B4-BE49-F238E27FC236}">
                <a16:creationId xmlns:a16="http://schemas.microsoft.com/office/drawing/2014/main" id="{CD8C97BD-176F-415A-B61C-21DC8076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" y="0"/>
            <a:ext cx="12181036" cy="6858000"/>
          </a:xfr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9E797610-F379-4558-90EC-DD8D807B2493}"/>
              </a:ext>
            </a:extLst>
          </p:cNvPr>
          <p:cNvSpPr txBox="1"/>
          <p:nvPr/>
        </p:nvSpPr>
        <p:spPr>
          <a:xfrm>
            <a:off x="831703" y="1563976"/>
            <a:ext cx="1036915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TIEÁNG VIEÄT 1 </a:t>
            </a: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CHUÛ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ÑEÀ 19: NGAØN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HOA KHOE SAÉC</a:t>
            </a: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Baøi</a:t>
            </a: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5: oân taäp ( tieát 1)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E81C2EC-7EEE-41B9-B363-0AE1D4E9DDA6}"/>
              </a:ext>
            </a:extLst>
          </p:cNvPr>
          <p:cNvSpPr txBox="1"/>
          <p:nvPr/>
        </p:nvSpPr>
        <p:spPr>
          <a:xfrm>
            <a:off x="7789" y="338306"/>
            <a:ext cx="12033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UÛY BAN NHAÂN DAÂN QUAÄN 12</a:t>
            </a: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TRÖÔØNG TIEÅU HOÏC LYÙ TÖÏ TROÏNG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5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/>
        </p:blipFill>
        <p:spPr>
          <a:xfrm>
            <a:off x="1522413" y="217546"/>
            <a:ext cx="9143999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/>
        </p:blipFill>
        <p:spPr>
          <a:xfrm>
            <a:off x="1787117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/>
        </p:blipFill>
        <p:spPr>
          <a:xfrm>
            <a:off x="6607267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/>
        </p:blipFill>
        <p:spPr>
          <a:xfrm>
            <a:off x="5171574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2134492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/>
        </p:blipFill>
        <p:spPr>
          <a:xfrm>
            <a:off x="4212367" y="3991137"/>
            <a:ext cx="1463168" cy="2302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32" b="98409" l="6120" r="93758">
                        <a14:foregroundMark x1="39290" y1="81763" x2="38923" y2="84578"/>
                        <a14:foregroundMark x1="29009" y1="83109" x2="28886" y2="84578"/>
                        <a14:foregroundMark x1="41710" y1="56294" x2="27051" y2="77622"/>
                        <a14:foregroundMark x1="46976" y1="65677" x2="48777" y2="69806"/>
                        <a14:backgroundMark x1="41616" y1="54345" x2="41616" y2="54957"/>
                        <a14:backgroundMark x1="33415" y1="79315" x2="33293" y2="79927"/>
                        <a14:backgroundMark x1="33537" y1="81273" x2="33170" y2="81885"/>
                        <a14:backgroundMark x1="26071" y1="37454" x2="26805" y2="37087"/>
                        <a14:backgroundMark x1="40392" y1="46634" x2="40636" y2="47124"/>
                        <a14:backgroundMark x1="66340" y1="49327" x2="66340" y2="49327"/>
                        <a14:backgroundMark x1="56181" y1="82987" x2="55692" y2="84088"/>
                        <a14:backgroundMark x1="55202" y1="76989" x2="55814" y2="77111"/>
                        <a14:backgroundMark x1="54625" y1="77098" x2="78360" y2="86713"/>
                        <a14:backgroundMark x1="60209" y1="86189" x2="68761" y2="87238"/>
                        <a14:backgroundMark x1="81675" y1="75350" x2="81675" y2="81119"/>
                        <a14:backgroundMark x1="16754" y1="87238" x2="20768" y2="91783"/>
                        <a14:backgroundMark x1="50087" y1="85664" x2="50087" y2="93007"/>
                        <a14:backgroundMark x1="64221" y1="80000" x2="68340" y2="93935"/>
                        <a14:backgroundMark x1="50708" y1="85419" x2="53024" y2="95742"/>
                        <a14:backgroundMark x1="24196" y1="86710" x2="25997" y2="93032"/>
                        <a14:backgroundMark x1="52124" y1="81806" x2="42214" y2="93032"/>
                        <a14:backgroundMark x1="74003" y1="76516" x2="80309" y2="8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8" t="5015" r="6844" b="3942"/>
          <a:stretch/>
        </p:blipFill>
        <p:spPr>
          <a:xfrm>
            <a:off x="6760120" y="3308375"/>
            <a:ext cx="2797951" cy="2937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95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/>
        </p:blipFill>
        <p:spPr>
          <a:xfrm>
            <a:off x="9755107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/>
        </p:blipFill>
        <p:spPr>
          <a:xfrm flipH="1">
            <a:off x="1618542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/>
        </p:blipFill>
        <p:spPr>
          <a:xfrm flipH="1">
            <a:off x="3139939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8277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8070992" y="574660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9218613" y="574659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9" r="18485"/>
          <a:stretch/>
        </p:blipFill>
        <p:spPr>
          <a:xfrm flipH="1">
            <a:off x="8306609" y="4382172"/>
            <a:ext cx="2269914" cy="22558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3139939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5675536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/>
        </p:blipFill>
        <p:spPr>
          <a:xfrm>
            <a:off x="9111579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5" action="ppaction://hlinksldjump"/>
          </p:cNvPr>
          <p:cNvSpPr/>
          <p:nvPr/>
        </p:nvSpPr>
        <p:spPr>
          <a:xfrm>
            <a:off x="2608504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Oval 28">
            <a:hlinkClick r:id="rId26" action="ppaction://hlinksldjump"/>
          </p:cNvPr>
          <p:cNvSpPr/>
          <p:nvPr/>
        </p:nvSpPr>
        <p:spPr>
          <a:xfrm>
            <a:off x="9454230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Oval 30">
            <a:hlinkClick r:id="rId27" action="ppaction://hlinksldjump"/>
          </p:cNvPr>
          <p:cNvSpPr/>
          <p:nvPr/>
        </p:nvSpPr>
        <p:spPr>
          <a:xfrm>
            <a:off x="3618685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Oval 31">
            <a:hlinkClick r:id="rId28" action="ppaction://hlinksldjump"/>
          </p:cNvPr>
          <p:cNvSpPr/>
          <p:nvPr/>
        </p:nvSpPr>
        <p:spPr>
          <a:xfrm>
            <a:off x="5888367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2831371" y="3817372"/>
            <a:ext cx="1551096" cy="23038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7934369" y="4081651"/>
            <a:ext cx="1474126" cy="21894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9054934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5694936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2134492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30" y="1679209"/>
            <a:ext cx="411551" cy="254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96" y="1620711"/>
            <a:ext cx="600441" cy="371915"/>
          </a:xfrm>
          <a:prstGeom prst="rect">
            <a:avLst/>
          </a:prstGeom>
        </p:spPr>
      </p:pic>
      <p:sp>
        <p:nvSpPr>
          <p:cNvPr id="42" name="Oval 41">
            <a:hlinkClick r:id="rId31" action="ppaction://hlinksldjump"/>
          </p:cNvPr>
          <p:cNvSpPr/>
          <p:nvPr/>
        </p:nvSpPr>
        <p:spPr>
          <a:xfrm>
            <a:off x="8421111" y="629359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Right Arrow 23">
            <a:hlinkClick r:id="rId32" action="ppaction://hlinksldjump"/>
            <a:extLst>
              <a:ext uri="{FF2B5EF4-FFF2-40B4-BE49-F238E27FC236}">
                <a16:creationId xmlns:a16="http://schemas.microsoft.com/office/drawing/2014/main" id="{E38EB7D9-5C36-4A2B-B072-70C3CF27FE9F}"/>
              </a:ext>
            </a:extLst>
          </p:cNvPr>
          <p:cNvSpPr/>
          <p:nvPr/>
        </p:nvSpPr>
        <p:spPr>
          <a:xfrm>
            <a:off x="11047412" y="5999887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1370012" y="-152400"/>
            <a:ext cx="9895305" cy="6019800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1047412" y="5999887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6612" y="990600"/>
            <a:ext cx="36575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7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oa</a:t>
            </a:r>
            <a:endParaRPr lang="en-US" sz="17000" b="1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6612" y="3048000"/>
            <a:ext cx="36575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7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oe</a:t>
            </a:r>
            <a:endParaRPr lang="en-US" sz="17000" b="1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7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1217612" y="-22302"/>
            <a:ext cx="10307735" cy="6270702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1003670" y="5999887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179" y="1406103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oai</a:t>
            </a:r>
            <a:r>
              <a:rPr lang="en-US" sz="15000" b="1" dirty="0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 </a:t>
            </a:r>
          </a:p>
          <a:p>
            <a:pPr algn="ctr" defTabSz="914400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oay</a:t>
            </a:r>
            <a:endParaRPr lang="en-US" sz="15000" b="1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4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1065212" y="-184105"/>
            <a:ext cx="10271077" cy="6248401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71212" y="57150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0450" y="12192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5000" b="1" dirty="0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oat</a:t>
            </a:r>
          </a:p>
          <a:p>
            <a:pPr algn="ctr" defTabSz="914400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oac</a:t>
            </a:r>
            <a:endParaRPr lang="en-US" sz="15000" b="1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5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634274" y="33453"/>
            <a:ext cx="10717114" cy="6519747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1047412" y="594172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6012" y="1600200"/>
            <a:ext cx="480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ueâ</a:t>
            </a:r>
            <a:endParaRPr lang="en-US" sz="15000" b="1" dirty="0">
              <a:solidFill>
                <a:prstClr val="white"/>
              </a:solidFill>
              <a:latin typeface="VNI-Avo" pitchFamily="2" charset="0"/>
              <a:cs typeface="Times New Roman" pitchFamily="18" charset="0"/>
            </a:endParaRPr>
          </a:p>
          <a:p>
            <a:pPr algn="ctr" defTabSz="914400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uy</a:t>
            </a:r>
            <a:endParaRPr lang="en-US" sz="15000" b="1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6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1282890" y="152400"/>
            <a:ext cx="10020562" cy="6096000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1145474" y="598130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0212" y="1295400"/>
            <a:ext cx="67600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oan</a:t>
            </a:r>
            <a:endParaRPr lang="en-US" sz="15000" b="1" dirty="0">
              <a:solidFill>
                <a:prstClr val="white"/>
              </a:solidFill>
              <a:latin typeface="VNI-Avo" pitchFamily="2" charset="0"/>
              <a:cs typeface="Times New Roman" pitchFamily="18" charset="0"/>
            </a:endParaRPr>
          </a:p>
          <a:p>
            <a:pPr algn="ctr" defTabSz="914400"/>
            <a:r>
              <a:rPr lang="en-US" sz="15000" b="1" dirty="0" err="1">
                <a:solidFill>
                  <a:prstClr val="white"/>
                </a:solidFill>
                <a:latin typeface="VNI-Avo" pitchFamily="2" charset="0"/>
                <a:cs typeface="Times New Roman" pitchFamily="18" charset="0"/>
              </a:rPr>
              <a:t>oang</a:t>
            </a:r>
            <a:endParaRPr lang="en-US" sz="15000" b="1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9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927E19-1A92-4956-9561-03928512D887}"/>
              </a:ext>
            </a:extLst>
          </p:cNvPr>
          <p:cNvSpPr txBox="1"/>
          <p:nvPr/>
        </p:nvSpPr>
        <p:spPr>
          <a:xfrm>
            <a:off x="-581101" y="-226457"/>
            <a:ext cx="36575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oa</a:t>
            </a:r>
            <a:endParaRPr lang="en-US" sz="1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14DD1-ABEB-4BFB-96FB-F8C7C62324FC}"/>
              </a:ext>
            </a:extLst>
          </p:cNvPr>
          <p:cNvSpPr txBox="1"/>
          <p:nvPr/>
        </p:nvSpPr>
        <p:spPr>
          <a:xfrm>
            <a:off x="2128763" y="-226457"/>
            <a:ext cx="36575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oe</a:t>
            </a:r>
            <a:endParaRPr lang="en-US" sz="1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C7631-90DD-41B9-B6EE-BDC6DA9167CE}"/>
              </a:ext>
            </a:extLst>
          </p:cNvPr>
          <p:cNvSpPr txBox="1"/>
          <p:nvPr/>
        </p:nvSpPr>
        <p:spPr>
          <a:xfrm>
            <a:off x="4325046" y="-201876"/>
            <a:ext cx="48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oai</a:t>
            </a:r>
            <a:r>
              <a:rPr lang="en-US" sz="13000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28ACC-E5D1-4C55-A896-9B4A37DA707D}"/>
              </a:ext>
            </a:extLst>
          </p:cNvPr>
          <p:cNvSpPr txBox="1"/>
          <p:nvPr/>
        </p:nvSpPr>
        <p:spPr>
          <a:xfrm>
            <a:off x="3283091" y="1884547"/>
            <a:ext cx="48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oac</a:t>
            </a:r>
            <a:endParaRPr lang="en-US" sz="1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31DE2-62FE-40F5-BAFA-245632975025}"/>
              </a:ext>
            </a:extLst>
          </p:cNvPr>
          <p:cNvSpPr txBox="1"/>
          <p:nvPr/>
        </p:nvSpPr>
        <p:spPr>
          <a:xfrm>
            <a:off x="7041736" y="1826361"/>
            <a:ext cx="48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ueâ</a:t>
            </a:r>
            <a:endParaRPr lang="en-US" sz="13000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607BD7-BE84-48EB-B077-DD8E819FB4D7}"/>
              </a:ext>
            </a:extLst>
          </p:cNvPr>
          <p:cNvSpPr/>
          <p:nvPr/>
        </p:nvSpPr>
        <p:spPr>
          <a:xfrm>
            <a:off x="161503" y="4201396"/>
            <a:ext cx="217239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uy</a:t>
            </a:r>
            <a:endParaRPr lang="en-US" sz="1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E9D57-8436-4224-9738-2D0BBFEE0298}"/>
              </a:ext>
            </a:extLst>
          </p:cNvPr>
          <p:cNvSpPr txBox="1"/>
          <p:nvPr/>
        </p:nvSpPr>
        <p:spPr>
          <a:xfrm>
            <a:off x="6475412" y="4201396"/>
            <a:ext cx="67600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oang</a:t>
            </a:r>
            <a:endParaRPr lang="en-US" sz="1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597E22-3DEC-4C3A-AD60-04F5A4A4CF9F}"/>
              </a:ext>
            </a:extLst>
          </p:cNvPr>
          <p:cNvSpPr/>
          <p:nvPr/>
        </p:nvSpPr>
        <p:spPr>
          <a:xfrm>
            <a:off x="8503051" y="-170558"/>
            <a:ext cx="336983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oay</a:t>
            </a:r>
            <a:endParaRPr lang="en-US" sz="1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05618-8D5E-4641-9775-5A0913568DDA}"/>
              </a:ext>
            </a:extLst>
          </p:cNvPr>
          <p:cNvSpPr/>
          <p:nvPr/>
        </p:nvSpPr>
        <p:spPr>
          <a:xfrm>
            <a:off x="3335231" y="4130749"/>
            <a:ext cx="338906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oan</a:t>
            </a:r>
            <a:endParaRPr lang="en-US" sz="13000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A4ACC-4D95-46DF-BB44-54B81E4ABADA}"/>
              </a:ext>
            </a:extLst>
          </p:cNvPr>
          <p:cNvSpPr/>
          <p:nvPr/>
        </p:nvSpPr>
        <p:spPr>
          <a:xfrm>
            <a:off x="-179766" y="1979692"/>
            <a:ext cx="288893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13000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oat</a:t>
            </a:r>
          </a:p>
        </p:txBody>
      </p:sp>
    </p:spTree>
    <p:extLst>
      <p:ext uri="{BB962C8B-B14F-4D97-AF65-F5344CB8AC3E}">
        <p14:creationId xmlns:p14="http://schemas.microsoft.com/office/powerpoint/2010/main" val="37859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720&quot;&gt;&lt;property id=&quot;20148&quot; value=&quot;5&quot;/&gt;&lt;property id=&quot;20300&quot; value=&quot;Slide 16&quot;/&gt;&lt;property id=&quot;20307&quot; value=&quot;384&quot;/&gt;&lt;/object&gt;&lt;object type=&quot;3&quot; unique_id=&quot;439895&quot;&gt;&lt;property id=&quot;20148&quot; value=&quot;5&quot;/&gt;&lt;property id=&quot;20300&quot; value=&quot;Slide 1&quot;/&gt;&lt;property id=&quot;20307&quot; value=&quot;450&quot;/&gt;&lt;/object&gt;&lt;object type=&quot;3&quot; unique_id=&quot;439896&quot;&gt;&lt;property id=&quot;20148&quot; value=&quot;5&quot;/&gt;&lt;property id=&quot;20300&quot; value=&quot;Slide 2&quot;/&gt;&lt;property id=&quot;20307&quot; value=&quot;452&quot;/&gt;&lt;/object&gt;&lt;object type=&quot;3&quot; unique_id=&quot;441610&quot;&gt;&lt;property id=&quot;20148&quot; value=&quot;5&quot;/&gt;&lt;property id=&quot;20300&quot; value=&quot;Slide 17&quot;/&gt;&lt;property id=&quot;20307&quot; value=&quot;468&quot;/&gt;&lt;/object&gt;&lt;object type=&quot;3&quot; unique_id=&quot;444196&quot;&gt;&lt;property id=&quot;20148&quot; value=&quot;5&quot;/&gt;&lt;property id=&quot;20300&quot; value=&quot;Slide 9&quot;/&gt;&lt;property id=&quot;20307&quot; value=&quot;475&quot;/&gt;&lt;/object&gt;&lt;object type=&quot;3&quot; unique_id=&quot;444199&quot;&gt;&lt;property id=&quot;20148&quot; value=&quot;5&quot;/&gt;&lt;property id=&quot;20300&quot; value=&quot;Slide 10&quot;/&gt;&lt;property id=&quot;20307&quot; value=&quot;478&quot;/&gt;&lt;/object&gt;&lt;object type=&quot;3&quot; unique_id=&quot;444201&quot;&gt;&lt;property id=&quot;20148&quot; value=&quot;5&quot;/&gt;&lt;property id=&quot;20300&quot; value=&quot;Slide 11&quot;/&gt;&lt;property id=&quot;20307&quot; value=&quot;480&quot;/&gt;&lt;/object&gt;&lt;object type=&quot;3&quot; unique_id=&quot;444428&quot;&gt;&lt;property id=&quot;20148&quot; value=&quot;5&quot;/&gt;&lt;property id=&quot;20300&quot; value=&quot;Slide 14&quot;/&gt;&lt;property id=&quot;20307&quot; value=&quot;481&quot;/&gt;&lt;/object&gt;&lt;object type=&quot;3&quot; unique_id=&quot;444429&quot;&gt;&lt;property id=&quot;20148&quot; value=&quot;5&quot;/&gt;&lt;property id=&quot;20300&quot; value=&quot;Slide 15&quot;/&gt;&lt;property id=&quot;20307&quot; value=&quot;482&quot;/&gt;&lt;/object&gt;&lt;object type=&quot;3&quot; unique_id=&quot;444554&quot;&gt;&lt;property id=&quot;20148&quot; value=&quot;5&quot;/&gt;&lt;property id=&quot;20300&quot; value=&quot;Slide 12&quot;/&gt;&lt;property id=&quot;20307&quot; value=&quot;483&quot;/&gt;&lt;/object&gt;&lt;object type=&quot;3&quot; unique_id=&quot;444555&quot;&gt;&lt;property id=&quot;20148&quot; value=&quot;5&quot;/&gt;&lt;property id=&quot;20300&quot; value=&quot;Slide 13&quot;/&gt;&lt;property id=&quot;20307&quot; value=&quot;484&quot;/&gt;&lt;/object&gt;&lt;object type=&quot;3&quot; unique_id=&quot;444725&quot;&gt;&lt;property id=&quot;20148&quot; value=&quot;5&quot;/&gt;&lt;property id=&quot;20300&quot; value=&quot;Slide 4&quot;/&gt;&lt;property id=&quot;20307&quot; value=&quot;485&quot;/&gt;&lt;/object&gt;&lt;object type=&quot;3&quot; unique_id=&quot;445164&quot;&gt;&lt;property id=&quot;20148&quot; value=&quot;5&quot;/&gt;&lt;property id=&quot;20300&quot; value=&quot;Slide 18&quot;/&gt;&lt;property id=&quot;20307&quot; value=&quot;490&quot;/&gt;&lt;/object&gt;&lt;object type=&quot;3&quot; unique_id=&quot;445545&quot;&gt;&lt;property id=&quot;20148&quot; value=&quot;5&quot;/&gt;&lt;property id=&quot;20300&quot; value=&quot;Slide 5&quot;/&gt;&lt;property id=&quot;20307&quot; value=&quot;493&quot;/&gt;&lt;/object&gt;&lt;object type=&quot;3&quot; unique_id=&quot;445546&quot;&gt;&lt;property id=&quot;20148&quot; value=&quot;5&quot;/&gt;&lt;property id=&quot;20300&quot; value=&quot;Slide 6&quot;/&gt;&lt;property id=&quot;20307&quot; value=&quot;494&quot;/&gt;&lt;/object&gt;&lt;object type=&quot;3&quot; unique_id=&quot;445547&quot;&gt;&lt;property id=&quot;20148&quot; value=&quot;5&quot;/&gt;&lt;property id=&quot;20300&quot; value=&quot;Slide 7&quot;/&gt;&lt;property id=&quot;20307&quot; value=&quot;495&quot;/&gt;&lt;/object&gt;&lt;object type=&quot;3&quot; unique_id=&quot;445653&quot;&gt;&lt;property id=&quot;20148&quot; value=&quot;5&quot;/&gt;&lt;property id=&quot;20300&quot; value=&quot;Slide 8&quot;/&gt;&lt;property id=&quot;20307&quot; value=&quot;496&quot;/&gt;&lt;/object&gt;&lt;object type=&quot;3&quot; unique_id=&quot;445762&quot;&gt;&lt;property id=&quot;20148&quot; value=&quot;5&quot;/&gt;&lt;property id=&quot;20300&quot; value=&quot;Slide 3&quot;/&gt;&lt;property id=&quot;20307&quot; value=&quot;497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李旭科漫画体v1.0"/>
        <a:ea typeface="李旭科漫画体v1.0"/>
        <a:cs typeface=""/>
      </a:majorFont>
      <a:minorFont>
        <a:latin typeface="李旭科漫画体v1.0"/>
        <a:ea typeface="李旭科漫画体v1.0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80</Words>
  <Application>Microsoft Office PowerPoint</Application>
  <PresentationFormat>Tùy chỉnh</PresentationFormat>
  <Paragraphs>41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8</vt:i4>
      </vt:variant>
    </vt:vector>
  </HeadingPairs>
  <TitlesOfParts>
    <vt:vector size="17" baseType="lpstr">
      <vt:lpstr>VNI-Avo</vt:lpstr>
      <vt:lpstr>Calibri</vt:lpstr>
      <vt:lpstr>李旭科漫画体v1.0</vt:lpstr>
      <vt:lpstr>Times New Roman</vt:lpstr>
      <vt:lpstr>Arial</vt:lpstr>
      <vt:lpstr>1_Office 主题</vt:lpstr>
      <vt:lpstr>3_自定义设计方案</vt:lpstr>
      <vt:lpstr>4_自定义设计方案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Vip586</cp:lastModifiedBy>
  <cp:revision>430</cp:revision>
  <dcterms:created xsi:type="dcterms:W3CDTF">2006-08-16T00:00:00Z</dcterms:created>
  <dcterms:modified xsi:type="dcterms:W3CDTF">2022-01-27T15:36:43Z</dcterms:modified>
</cp:coreProperties>
</file>